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7"/>
  </p:handoutMasterIdLst>
  <p:sldIdLst>
    <p:sldId id="289" r:id="rId2"/>
    <p:sldId id="286" r:id="rId3"/>
    <p:sldId id="287" r:id="rId4"/>
    <p:sldId id="273" r:id="rId5"/>
    <p:sldId id="280" r:id="rId6"/>
    <p:sldId id="274" r:id="rId7"/>
    <p:sldId id="281" r:id="rId8"/>
    <p:sldId id="275" r:id="rId9"/>
    <p:sldId id="282" r:id="rId10"/>
    <p:sldId id="276" r:id="rId11"/>
    <p:sldId id="283" r:id="rId12"/>
    <p:sldId id="277" r:id="rId13"/>
    <p:sldId id="284" r:id="rId14"/>
    <p:sldId id="279" r:id="rId15"/>
    <p:sldId id="28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82C5615-D8B7-D2EE-D904-0158E080B2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2000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J’apprends à nommer un nombre et écrire son suivant. 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Nomme le nombre et écris le suivant.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DAE9789-D55C-C5C8-6380-7771C5ED085F}"/>
              </a:ext>
            </a:extLst>
          </p:cNvPr>
          <p:cNvSpPr txBox="1"/>
          <p:nvPr/>
        </p:nvSpPr>
        <p:spPr>
          <a:xfrm>
            <a:off x="2834640" y="2490281"/>
            <a:ext cx="26499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ym typeface="Webdings" panose="05030102010509060703" pitchFamily="18" charset="2"/>
              </a:rPr>
              <a:t>6701</a:t>
            </a:r>
            <a:endParaRPr lang="fr-FR" sz="7200" dirty="0"/>
          </a:p>
        </p:txBody>
      </p:sp>
    </p:spTree>
    <p:extLst>
      <p:ext uri="{BB962C8B-B14F-4D97-AF65-F5344CB8AC3E}">
        <p14:creationId xmlns:p14="http://schemas.microsoft.com/office/powerpoint/2010/main" val="1305956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EC92D9-6298-CFB3-1798-0CA98699FCCA}"/>
              </a:ext>
            </a:extLst>
          </p:cNvPr>
          <p:cNvSpPr txBox="1"/>
          <p:nvPr/>
        </p:nvSpPr>
        <p:spPr>
          <a:xfrm>
            <a:off x="4470068" y="2471040"/>
            <a:ext cx="36593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olidFill>
                  <a:srgbClr val="C00000"/>
                </a:solidFill>
                <a:sym typeface="Webdings" panose="05030102010509060703" pitchFamily="18" charset="2"/>
              </a:rPr>
              <a:t>-6702</a:t>
            </a:r>
            <a:endParaRPr lang="fr-FR" sz="7200" dirty="0">
              <a:solidFill>
                <a:srgbClr val="C0000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31470E3-7FCA-C9C7-FC56-77286FC85CCA}"/>
              </a:ext>
            </a:extLst>
          </p:cNvPr>
          <p:cNvSpPr txBox="1"/>
          <p:nvPr/>
        </p:nvSpPr>
        <p:spPr>
          <a:xfrm>
            <a:off x="2834640" y="2490281"/>
            <a:ext cx="26499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ym typeface="Webdings" panose="05030102010509060703" pitchFamily="18" charset="2"/>
              </a:rPr>
              <a:t>6701</a:t>
            </a:r>
            <a:endParaRPr lang="fr-FR" sz="7200" dirty="0"/>
          </a:p>
        </p:txBody>
      </p:sp>
    </p:spTree>
    <p:extLst>
      <p:ext uri="{BB962C8B-B14F-4D97-AF65-F5344CB8AC3E}">
        <p14:creationId xmlns:p14="http://schemas.microsoft.com/office/powerpoint/2010/main" val="2677360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Nomme le nombre et écris le suivant.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D102145-1C3C-F2F8-6A76-524EFD611DDD}"/>
              </a:ext>
            </a:extLst>
          </p:cNvPr>
          <p:cNvSpPr txBox="1"/>
          <p:nvPr/>
        </p:nvSpPr>
        <p:spPr>
          <a:xfrm>
            <a:off x="2560320" y="2490281"/>
            <a:ext cx="29124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ym typeface="Webdings" panose="05030102010509060703" pitchFamily="18" charset="2"/>
              </a:rPr>
              <a:t>4879</a:t>
            </a:r>
            <a:endParaRPr lang="fr-FR" sz="7200" dirty="0"/>
          </a:p>
        </p:txBody>
      </p:sp>
    </p:spTree>
    <p:extLst>
      <p:ext uri="{BB962C8B-B14F-4D97-AF65-F5344CB8AC3E}">
        <p14:creationId xmlns:p14="http://schemas.microsoft.com/office/powerpoint/2010/main" val="1995800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930204D-B94A-2D61-8D49-450CDFC25443}"/>
              </a:ext>
            </a:extLst>
          </p:cNvPr>
          <p:cNvSpPr txBox="1"/>
          <p:nvPr/>
        </p:nvSpPr>
        <p:spPr>
          <a:xfrm>
            <a:off x="4852948" y="2490281"/>
            <a:ext cx="29124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olidFill>
                  <a:srgbClr val="C00000"/>
                </a:solidFill>
                <a:sym typeface="Webdings" panose="05030102010509060703" pitchFamily="18" charset="2"/>
              </a:rPr>
              <a:t>- 4880</a:t>
            </a:r>
            <a:endParaRPr lang="fr-FR" sz="7200" dirty="0">
              <a:solidFill>
                <a:srgbClr val="C0000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20F4201-2F29-8540-104C-02414A00F73B}"/>
              </a:ext>
            </a:extLst>
          </p:cNvPr>
          <p:cNvSpPr txBox="1"/>
          <p:nvPr/>
        </p:nvSpPr>
        <p:spPr>
          <a:xfrm>
            <a:off x="2560320" y="2490281"/>
            <a:ext cx="29124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ym typeface="Webdings" panose="05030102010509060703" pitchFamily="18" charset="2"/>
              </a:rPr>
              <a:t>4879</a:t>
            </a:r>
            <a:endParaRPr lang="fr-FR" sz="7200" dirty="0"/>
          </a:p>
        </p:txBody>
      </p:sp>
    </p:spTree>
    <p:extLst>
      <p:ext uri="{BB962C8B-B14F-4D97-AF65-F5344CB8AC3E}">
        <p14:creationId xmlns:p14="http://schemas.microsoft.com/office/powerpoint/2010/main" val="1976745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les nombres manquants.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9994BBD6-F408-B3EC-42F5-C22A187DE9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87E3C5-E9DB-76EF-DB6E-E4B75FA5BC1B}"/>
              </a:ext>
            </a:extLst>
          </p:cNvPr>
          <p:cNvSpPr txBox="1"/>
          <p:nvPr/>
        </p:nvSpPr>
        <p:spPr>
          <a:xfrm>
            <a:off x="-83160" y="3013501"/>
            <a:ext cx="93103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spc="160" dirty="0">
                <a:sym typeface="Webdings" panose="05030102010509060703" pitchFamily="18" charset="2"/>
              </a:rPr>
              <a:t>… -2900 - 2901 - 2902 -  …  - 2904 - …</a:t>
            </a:r>
            <a:endParaRPr lang="fr-FR" sz="4000" spc="160" dirty="0"/>
          </a:p>
        </p:txBody>
      </p:sp>
    </p:spTree>
    <p:extLst>
      <p:ext uri="{BB962C8B-B14F-4D97-AF65-F5344CB8AC3E}">
        <p14:creationId xmlns:p14="http://schemas.microsoft.com/office/powerpoint/2010/main" val="6207205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022CFD54-B5C8-B16E-8691-68F0B32FF8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2360749-C77A-4500-0692-873E74EA7CA0}"/>
              </a:ext>
            </a:extLst>
          </p:cNvPr>
          <p:cNvSpPr txBox="1"/>
          <p:nvPr/>
        </p:nvSpPr>
        <p:spPr>
          <a:xfrm>
            <a:off x="14333" y="3013500"/>
            <a:ext cx="93103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spc="160" dirty="0">
                <a:sym typeface="Webdings" panose="05030102010509060703" pitchFamily="18" charset="2"/>
              </a:rPr>
              <a:t>… -2900 - 2901 - 2902 -  …  -2904 - …</a:t>
            </a:r>
            <a:endParaRPr lang="fr-FR" sz="3600" spc="16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970463B-906C-C5B2-D9F3-9F6223B6E6E6}"/>
              </a:ext>
            </a:extLst>
          </p:cNvPr>
          <p:cNvSpPr txBox="1"/>
          <p:nvPr/>
        </p:nvSpPr>
        <p:spPr>
          <a:xfrm>
            <a:off x="284299" y="3009339"/>
            <a:ext cx="1148806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  <a:sym typeface="Webdings" panose="05030102010509060703" pitchFamily="18" charset="2"/>
              </a:rPr>
              <a:t>2899</a:t>
            </a:r>
            <a:endParaRPr lang="fr-FR" sz="4000" dirty="0">
              <a:solidFill>
                <a:srgbClr val="C00000"/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B15BE6B-C25E-F99B-F84E-FF24572151CE}"/>
              </a:ext>
            </a:extLst>
          </p:cNvPr>
          <p:cNvSpPr txBox="1"/>
          <p:nvPr/>
        </p:nvSpPr>
        <p:spPr>
          <a:xfrm>
            <a:off x="5622702" y="3009340"/>
            <a:ext cx="972458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  <a:sym typeface="Webdings" panose="05030102010509060703" pitchFamily="18" charset="2"/>
              </a:rPr>
              <a:t>2903</a:t>
            </a:r>
            <a:endParaRPr lang="fr-FR" sz="3600" dirty="0">
              <a:solidFill>
                <a:srgbClr val="C0000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5D47341-D69C-6EB9-3931-B3E17EB2ED20}"/>
              </a:ext>
            </a:extLst>
          </p:cNvPr>
          <p:cNvSpPr txBox="1"/>
          <p:nvPr/>
        </p:nvSpPr>
        <p:spPr>
          <a:xfrm>
            <a:off x="7887243" y="2989992"/>
            <a:ext cx="972458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  <a:sym typeface="Webdings" panose="05030102010509060703" pitchFamily="18" charset="2"/>
              </a:rPr>
              <a:t>2905</a:t>
            </a:r>
            <a:endParaRPr lang="fr-FR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35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Nomme le nombre et écris le suivant.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FR" dirty="0"/>
              <a:t>exemple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DF76120-34DF-9A7F-D86A-FE5EC681EE68}"/>
              </a:ext>
            </a:extLst>
          </p:cNvPr>
          <p:cNvSpPr txBox="1"/>
          <p:nvPr/>
        </p:nvSpPr>
        <p:spPr>
          <a:xfrm>
            <a:off x="3263703" y="2303320"/>
            <a:ext cx="26165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ym typeface="Webdings" panose="05030102010509060703" pitchFamily="18" charset="2"/>
              </a:rPr>
              <a:t>1295</a:t>
            </a:r>
            <a:endParaRPr lang="fr-FR" sz="7200" dirty="0"/>
          </a:p>
        </p:txBody>
      </p:sp>
    </p:spTree>
    <p:extLst>
      <p:ext uri="{BB962C8B-B14F-4D97-AF65-F5344CB8AC3E}">
        <p14:creationId xmlns:p14="http://schemas.microsoft.com/office/powerpoint/2010/main" val="888517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D1574C5-6751-E5BE-1EA7-0642879AFC4E}"/>
              </a:ext>
            </a:extLst>
          </p:cNvPr>
          <p:cNvSpPr txBox="1"/>
          <p:nvPr/>
        </p:nvSpPr>
        <p:spPr>
          <a:xfrm>
            <a:off x="5542015" y="2303319"/>
            <a:ext cx="23493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olidFill>
                  <a:srgbClr val="C00000"/>
                </a:solidFill>
                <a:sym typeface="Webdings" panose="05030102010509060703" pitchFamily="18" charset="2"/>
              </a:rPr>
              <a:t>-1296</a:t>
            </a:r>
            <a:endParaRPr lang="fr-FR" sz="7200" dirty="0">
              <a:solidFill>
                <a:srgbClr val="C00000"/>
              </a:solidFill>
            </a:endParaRP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37E4A34-52B8-E034-6A8B-C8A3B3347BDD}"/>
              </a:ext>
            </a:extLst>
          </p:cNvPr>
          <p:cNvSpPr txBox="1">
            <a:spLocks/>
          </p:cNvSpPr>
          <p:nvPr/>
        </p:nvSpPr>
        <p:spPr>
          <a:xfrm>
            <a:off x="8263295" y="6490151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exemple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FE9203C-B364-41AE-91B5-EEA7CE5D3DDC}"/>
              </a:ext>
            </a:extLst>
          </p:cNvPr>
          <p:cNvSpPr txBox="1"/>
          <p:nvPr/>
        </p:nvSpPr>
        <p:spPr>
          <a:xfrm>
            <a:off x="3263703" y="2303320"/>
            <a:ext cx="26165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ym typeface="Webdings" panose="05030102010509060703" pitchFamily="18" charset="2"/>
              </a:rPr>
              <a:t>1295</a:t>
            </a:r>
            <a:endParaRPr lang="fr-FR" sz="7200" dirty="0"/>
          </a:p>
        </p:txBody>
      </p:sp>
    </p:spTree>
    <p:extLst>
      <p:ext uri="{BB962C8B-B14F-4D97-AF65-F5344CB8AC3E}">
        <p14:creationId xmlns:p14="http://schemas.microsoft.com/office/powerpoint/2010/main" val="150314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Nomme le nombre et écris le suivant.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DF76120-34DF-9A7F-D86A-FE5EC681EE68}"/>
              </a:ext>
            </a:extLst>
          </p:cNvPr>
          <p:cNvSpPr txBox="1"/>
          <p:nvPr/>
        </p:nvSpPr>
        <p:spPr>
          <a:xfrm>
            <a:off x="3332827" y="2407823"/>
            <a:ext cx="2478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ym typeface="Webdings" panose="05030102010509060703" pitchFamily="18" charset="2"/>
              </a:rPr>
              <a:t>1527</a:t>
            </a:r>
            <a:endParaRPr lang="fr-FR" sz="7200" dirty="0"/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D1574C5-6751-E5BE-1EA7-0642879AFC4E}"/>
              </a:ext>
            </a:extLst>
          </p:cNvPr>
          <p:cNvSpPr txBox="1"/>
          <p:nvPr/>
        </p:nvSpPr>
        <p:spPr>
          <a:xfrm>
            <a:off x="5105497" y="2407822"/>
            <a:ext cx="32013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olidFill>
                  <a:srgbClr val="C00000"/>
                </a:solidFill>
                <a:sym typeface="Webdings" panose="05030102010509060703" pitchFamily="18" charset="2"/>
              </a:rPr>
              <a:t>-1528</a:t>
            </a:r>
            <a:endParaRPr lang="fr-FR" sz="7200" dirty="0">
              <a:solidFill>
                <a:srgbClr val="C0000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DBEBCEE-E2BD-2208-C662-387334434A67}"/>
              </a:ext>
            </a:extLst>
          </p:cNvPr>
          <p:cNvSpPr txBox="1"/>
          <p:nvPr/>
        </p:nvSpPr>
        <p:spPr>
          <a:xfrm>
            <a:off x="3332827" y="2407823"/>
            <a:ext cx="2478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ym typeface="Webdings" panose="05030102010509060703" pitchFamily="18" charset="2"/>
              </a:rPr>
              <a:t>1527</a:t>
            </a:r>
            <a:endParaRPr lang="fr-FR" sz="7200" dirty="0"/>
          </a:p>
        </p:txBody>
      </p:sp>
    </p:spTree>
    <p:extLst>
      <p:ext uri="{BB962C8B-B14F-4D97-AF65-F5344CB8AC3E}">
        <p14:creationId xmlns:p14="http://schemas.microsoft.com/office/powerpoint/2010/main" val="2793546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Nomme le nombre et écris le suivant.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73F7F0E-8BB1-60D0-24EA-8CFF68F41B80}"/>
              </a:ext>
            </a:extLst>
          </p:cNvPr>
          <p:cNvSpPr txBox="1"/>
          <p:nvPr/>
        </p:nvSpPr>
        <p:spPr>
          <a:xfrm>
            <a:off x="2985194" y="2490281"/>
            <a:ext cx="24707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ym typeface="Webdings" panose="05030102010509060703" pitchFamily="18" charset="2"/>
              </a:rPr>
              <a:t>3704</a:t>
            </a:r>
            <a:endParaRPr lang="fr-FR" sz="7200" dirty="0"/>
          </a:p>
        </p:txBody>
      </p:sp>
    </p:spTree>
    <p:extLst>
      <p:ext uri="{BB962C8B-B14F-4D97-AF65-F5344CB8AC3E}">
        <p14:creationId xmlns:p14="http://schemas.microsoft.com/office/powerpoint/2010/main" val="2158682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BAF4B67-2E30-2AE1-882C-F6C4842E46B3}"/>
              </a:ext>
            </a:extLst>
          </p:cNvPr>
          <p:cNvSpPr txBox="1"/>
          <p:nvPr/>
        </p:nvSpPr>
        <p:spPr>
          <a:xfrm>
            <a:off x="4532086" y="2490280"/>
            <a:ext cx="35290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olidFill>
                  <a:srgbClr val="C00000"/>
                </a:solidFill>
                <a:sym typeface="Webdings" panose="05030102010509060703" pitchFamily="18" charset="2"/>
              </a:rPr>
              <a:t>-3705</a:t>
            </a:r>
            <a:endParaRPr lang="fr-FR" sz="7200" dirty="0">
              <a:solidFill>
                <a:srgbClr val="C0000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CF96994-A2AF-38BB-28C3-A4FE40935C57}"/>
              </a:ext>
            </a:extLst>
          </p:cNvPr>
          <p:cNvSpPr txBox="1"/>
          <p:nvPr/>
        </p:nvSpPr>
        <p:spPr>
          <a:xfrm>
            <a:off x="2985194" y="2490281"/>
            <a:ext cx="24707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ym typeface="Webdings" panose="05030102010509060703" pitchFamily="18" charset="2"/>
              </a:rPr>
              <a:t>3704</a:t>
            </a:r>
            <a:endParaRPr lang="fr-FR" sz="7200" dirty="0"/>
          </a:p>
        </p:txBody>
      </p:sp>
    </p:spTree>
    <p:extLst>
      <p:ext uri="{BB962C8B-B14F-4D97-AF65-F5344CB8AC3E}">
        <p14:creationId xmlns:p14="http://schemas.microsoft.com/office/powerpoint/2010/main" val="3805184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Nomme le nombre et écris le suivant.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F6FF190-0BD3-B061-30FA-6417E5D3D72E}"/>
              </a:ext>
            </a:extLst>
          </p:cNvPr>
          <p:cNvSpPr txBox="1"/>
          <p:nvPr/>
        </p:nvSpPr>
        <p:spPr>
          <a:xfrm>
            <a:off x="2712720" y="2490281"/>
            <a:ext cx="27566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ym typeface="Webdings" panose="05030102010509060703" pitchFamily="18" charset="2"/>
              </a:rPr>
              <a:t>5230</a:t>
            </a:r>
            <a:endParaRPr lang="fr-FR" sz="7200" dirty="0"/>
          </a:p>
        </p:txBody>
      </p:sp>
    </p:spTree>
    <p:extLst>
      <p:ext uri="{BB962C8B-B14F-4D97-AF65-F5344CB8AC3E}">
        <p14:creationId xmlns:p14="http://schemas.microsoft.com/office/powerpoint/2010/main" val="1732334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9CE7140-0720-7270-40B4-0423C7CF6768}"/>
              </a:ext>
            </a:extLst>
          </p:cNvPr>
          <p:cNvSpPr txBox="1"/>
          <p:nvPr/>
        </p:nvSpPr>
        <p:spPr>
          <a:xfrm>
            <a:off x="4247132" y="2490280"/>
            <a:ext cx="39710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olidFill>
                  <a:srgbClr val="C00000"/>
                </a:solidFill>
                <a:sym typeface="Webdings" panose="05030102010509060703" pitchFamily="18" charset="2"/>
              </a:rPr>
              <a:t>-5231</a:t>
            </a:r>
            <a:endParaRPr lang="fr-FR" sz="7200" dirty="0">
              <a:solidFill>
                <a:srgbClr val="C0000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0719587-3B55-9E0D-9DFF-F43E56D6F810}"/>
              </a:ext>
            </a:extLst>
          </p:cNvPr>
          <p:cNvSpPr txBox="1"/>
          <p:nvPr/>
        </p:nvSpPr>
        <p:spPr>
          <a:xfrm>
            <a:off x="2712720" y="2490281"/>
            <a:ext cx="27566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ym typeface="Webdings" panose="05030102010509060703" pitchFamily="18" charset="2"/>
              </a:rPr>
              <a:t>5230</a:t>
            </a:r>
            <a:endParaRPr lang="fr-FR" sz="7200" dirty="0"/>
          </a:p>
        </p:txBody>
      </p:sp>
    </p:spTree>
    <p:extLst>
      <p:ext uri="{BB962C8B-B14F-4D97-AF65-F5344CB8AC3E}">
        <p14:creationId xmlns:p14="http://schemas.microsoft.com/office/powerpoint/2010/main" val="3392836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153</TotalTime>
  <Words>135</Words>
  <Application>Microsoft Office PowerPoint</Application>
  <PresentationFormat>Affichage à l'écran (4:3)</PresentationFormat>
  <Paragraphs>51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Nomme le nombre et écris le suivant. </vt:lpstr>
      <vt:lpstr>Correction</vt:lpstr>
      <vt:lpstr>Nomme le nombre et écris le suivant. </vt:lpstr>
      <vt:lpstr>Correction</vt:lpstr>
      <vt:lpstr>Nomme le nombre et écris le suivant. </vt:lpstr>
      <vt:lpstr>Correction</vt:lpstr>
      <vt:lpstr>Nomme le nombre et écris le suivant. </vt:lpstr>
      <vt:lpstr>Correction</vt:lpstr>
      <vt:lpstr>Nomme le nombre et écris le suivant. </vt:lpstr>
      <vt:lpstr>Correction</vt:lpstr>
      <vt:lpstr>Nomme le nombre et écris le suivant. </vt:lpstr>
      <vt:lpstr>Correction</vt:lpstr>
      <vt:lpstr>Écris les nombres manquants.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31</cp:revision>
  <dcterms:created xsi:type="dcterms:W3CDTF">2023-02-07T14:55:57Z</dcterms:created>
  <dcterms:modified xsi:type="dcterms:W3CDTF">2025-08-10T13:40:50Z</dcterms:modified>
</cp:coreProperties>
</file>